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14"/>
  </p:notesMasterIdLst>
  <p:sldIdLst>
    <p:sldId id="334" r:id="rId4"/>
    <p:sldId id="333" r:id="rId5"/>
    <p:sldId id="300" r:id="rId6"/>
    <p:sldId id="328" r:id="rId7"/>
    <p:sldId id="338" r:id="rId8"/>
    <p:sldId id="339" r:id="rId9"/>
    <p:sldId id="341" r:id="rId10"/>
    <p:sldId id="326" r:id="rId11"/>
    <p:sldId id="331" r:id="rId12"/>
    <p:sldId id="340" r:id="rId13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85C3"/>
    <a:srgbClr val="FFFFFF"/>
    <a:srgbClr val="3E56A3"/>
    <a:srgbClr val="2C489A"/>
    <a:srgbClr val="2C489B"/>
    <a:srgbClr val="2B4A99"/>
    <a:srgbClr val="4466A2"/>
    <a:srgbClr val="2F5597"/>
    <a:srgbClr val="3E57A3"/>
    <a:srgbClr val="3F57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91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690" y="66"/>
      </p:cViewPr>
      <p:guideLst>
        <p:guide orient="horz" pos="217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gs" Target="tags/tag49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notesMaster" Target="notesMasters/notesMaster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68347-0FDB-4CE6-B043-2C7588DAA4D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AA71-CBB8-4492-92DB-D19ACCFE8D7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6" Type="http://schemas.openxmlformats.org/officeDocument/2006/relationships/slideLayout" Target="../slideLayouts/slideLayout12.xml"/><Relationship Id="rId25" Type="http://schemas.openxmlformats.org/officeDocument/2006/relationships/tags" Target="../tags/tag24.xml"/><Relationship Id="rId24" Type="http://schemas.openxmlformats.org/officeDocument/2006/relationships/tags" Target="../tags/tag23.xml"/><Relationship Id="rId23" Type="http://schemas.openxmlformats.org/officeDocument/2006/relationships/tags" Target="../tags/tag22.xml"/><Relationship Id="rId22" Type="http://schemas.openxmlformats.org/officeDocument/2006/relationships/tags" Target="../tags/tag21.xml"/><Relationship Id="rId21" Type="http://schemas.openxmlformats.org/officeDocument/2006/relationships/tags" Target="../tags/tag20.xml"/><Relationship Id="rId20" Type="http://schemas.openxmlformats.org/officeDocument/2006/relationships/tags" Target="../tags/tag19.xml"/><Relationship Id="rId2" Type="http://schemas.openxmlformats.org/officeDocument/2006/relationships/tags" Target="../tags/tag1.xml"/><Relationship Id="rId19" Type="http://schemas.openxmlformats.org/officeDocument/2006/relationships/tags" Target="../tags/tag18.xml"/><Relationship Id="rId18" Type="http://schemas.openxmlformats.org/officeDocument/2006/relationships/tags" Target="../tags/tag17.xml"/><Relationship Id="rId17" Type="http://schemas.openxmlformats.org/officeDocument/2006/relationships/tags" Target="../tags/tag16.xml"/><Relationship Id="rId16" Type="http://schemas.openxmlformats.org/officeDocument/2006/relationships/tags" Target="../tags/tag15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32.xml"/><Relationship Id="rId8" Type="http://schemas.openxmlformats.org/officeDocument/2006/relationships/tags" Target="../tags/tag31.xml"/><Relationship Id="rId7" Type="http://schemas.openxmlformats.org/officeDocument/2006/relationships/tags" Target="../tags/tag30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tags" Target="../tags/tag26.xml"/><Relationship Id="rId26" Type="http://schemas.openxmlformats.org/officeDocument/2006/relationships/slideLayout" Target="../slideLayouts/slideLayout1.xml"/><Relationship Id="rId25" Type="http://schemas.openxmlformats.org/officeDocument/2006/relationships/tags" Target="../tags/tag48.xml"/><Relationship Id="rId24" Type="http://schemas.openxmlformats.org/officeDocument/2006/relationships/tags" Target="../tags/tag47.xml"/><Relationship Id="rId23" Type="http://schemas.openxmlformats.org/officeDocument/2006/relationships/tags" Target="../tags/tag46.xml"/><Relationship Id="rId22" Type="http://schemas.openxmlformats.org/officeDocument/2006/relationships/tags" Target="../tags/tag45.xml"/><Relationship Id="rId21" Type="http://schemas.openxmlformats.org/officeDocument/2006/relationships/tags" Target="../tags/tag44.xml"/><Relationship Id="rId20" Type="http://schemas.openxmlformats.org/officeDocument/2006/relationships/tags" Target="../tags/tag43.xml"/><Relationship Id="rId2" Type="http://schemas.openxmlformats.org/officeDocument/2006/relationships/tags" Target="../tags/tag25.xml"/><Relationship Id="rId19" Type="http://schemas.openxmlformats.org/officeDocument/2006/relationships/tags" Target="../tags/tag42.xml"/><Relationship Id="rId18" Type="http://schemas.openxmlformats.org/officeDocument/2006/relationships/tags" Target="../tags/tag41.xml"/><Relationship Id="rId17" Type="http://schemas.openxmlformats.org/officeDocument/2006/relationships/tags" Target="../tags/tag40.xml"/><Relationship Id="rId16" Type="http://schemas.openxmlformats.org/officeDocument/2006/relationships/tags" Target="../tags/tag39.xml"/><Relationship Id="rId15" Type="http://schemas.openxmlformats.org/officeDocument/2006/relationships/tags" Target="../tags/tag38.xml"/><Relationship Id="rId14" Type="http://schemas.openxmlformats.org/officeDocument/2006/relationships/tags" Target="../tags/tag37.xml"/><Relationship Id="rId13" Type="http://schemas.openxmlformats.org/officeDocument/2006/relationships/tags" Target="../tags/tag36.xml"/><Relationship Id="rId12" Type="http://schemas.openxmlformats.org/officeDocument/2006/relationships/tags" Target="../tags/tag35.xml"/><Relationship Id="rId11" Type="http://schemas.openxmlformats.org/officeDocument/2006/relationships/tags" Target="../tags/tag34.xml"/><Relationship Id="rId10" Type="http://schemas.openxmlformats.org/officeDocument/2006/relationships/tags" Target="../tags/tag33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663065" y="1995170"/>
            <a:ext cx="10528300" cy="1452880"/>
            <a:chOff x="2619" y="3142"/>
            <a:chExt cx="16580" cy="2288"/>
          </a:xfrm>
          <a:solidFill>
            <a:srgbClr val="3C85C3">
              <a:alpha val="70000"/>
            </a:srgbClr>
          </a:solidFill>
        </p:grpSpPr>
        <p:sp>
          <p:nvSpPr>
            <p:cNvPr id="3" name="五边形 2"/>
            <p:cNvSpPr/>
            <p:nvPr/>
          </p:nvSpPr>
          <p:spPr>
            <a:xfrm rot="10800000">
              <a:off x="2619" y="3142"/>
              <a:ext cx="16095" cy="2288"/>
            </a:xfrm>
            <a:prstGeom prst="homePlate">
              <a:avLst>
                <a:gd name="adj" fmla="val 35482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  <p:sp>
          <p:nvSpPr>
            <p:cNvPr id="89" name="五边形 88"/>
            <p:cNvSpPr/>
            <p:nvPr/>
          </p:nvSpPr>
          <p:spPr>
            <a:xfrm rot="10800000">
              <a:off x="18849" y="3142"/>
              <a:ext cx="351" cy="2288"/>
            </a:xfrm>
            <a:prstGeom prst="homePlate">
              <a:avLst>
                <a:gd name="adj" fmla="val 0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</p:grpSp>
      <p:sp>
        <p:nvSpPr>
          <p:cNvPr id="4" name="TextBox 20"/>
          <p:cNvSpPr txBox="1"/>
          <p:nvPr/>
        </p:nvSpPr>
        <p:spPr>
          <a:xfrm>
            <a:off x="3181350" y="2395220"/>
            <a:ext cx="8399780" cy="706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案例名称（楷体</a:t>
            </a:r>
            <a:r>
              <a:rPr lang="en-US" altLang="zh-CN" sz="4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36-44</a:t>
            </a:r>
            <a:r>
              <a:rPr lang="zh-CN" altLang="en-US" sz="4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号</a:t>
            </a:r>
            <a:r>
              <a:rPr lang="en-US" altLang="zh-CN" sz="4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lang="zh-CN" altLang="en-US" sz="4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加粗居中）</a:t>
            </a:r>
            <a:endParaRPr lang="zh-CN" altLang="en-US" sz="4000" b="1" spc="100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70" name="TextBox 20"/>
          <p:cNvSpPr txBox="1"/>
          <p:nvPr/>
        </p:nvSpPr>
        <p:spPr>
          <a:xfrm>
            <a:off x="4680585" y="4818380"/>
            <a:ext cx="6762750" cy="8299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北京市海淀区</a:t>
            </a:r>
            <a:r>
              <a:rPr lang="en-US" altLang="zh-CN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A</a:t>
            </a:r>
            <a:r>
              <a:rPr lang="zh-CN" altLang="en-US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中学(单位：楷体24号</a:t>
            </a:r>
            <a:r>
              <a:rPr lang="en-US" altLang="zh-CN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</a:t>
            </a:r>
            <a:r>
              <a:rPr lang="zh-CN" altLang="en-US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加粗居中)</a:t>
            </a:r>
            <a:endParaRPr lang="zh-CN" altLang="en-US" sz="2400" b="1" spc="100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endParaRPr lang="en-US" altLang="zh-CN" sz="2400" spc="100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71" name="TextBox 20"/>
          <p:cNvSpPr txBox="1"/>
          <p:nvPr/>
        </p:nvSpPr>
        <p:spPr>
          <a:xfrm>
            <a:off x="4956810" y="4224020"/>
            <a:ext cx="7234555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en-US" altLang="zh-CN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   </a:t>
            </a:r>
            <a:r>
              <a:rPr lang="zh-CN" altLang="en-US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张三 </a:t>
            </a:r>
            <a:r>
              <a:rPr lang="en-US" altLang="zh-CN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(</a:t>
            </a:r>
            <a:r>
              <a:rPr lang="zh-CN" altLang="en-US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姓名：楷体</a:t>
            </a:r>
            <a:r>
              <a:rPr lang="en-US" altLang="zh-CN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24</a:t>
            </a:r>
            <a:r>
              <a:rPr lang="zh-CN" altLang="en-US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号</a:t>
            </a:r>
            <a:r>
              <a:rPr lang="en-US" altLang="zh-CN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</a:t>
            </a:r>
            <a:r>
              <a:rPr lang="zh-CN" altLang="en-US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加粗居中</a:t>
            </a:r>
            <a:r>
              <a:rPr lang="en-US" altLang="zh-CN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)</a:t>
            </a:r>
            <a:endParaRPr lang="en-US" altLang="zh-CN" sz="2400" b="1" spc="100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-9525" y="922020"/>
            <a:ext cx="9378315" cy="405130"/>
            <a:chOff x="-15" y="1452"/>
            <a:chExt cx="14769" cy="638"/>
          </a:xfrm>
        </p:grpSpPr>
        <p:sp>
          <p:nvSpPr>
            <p:cNvPr id="2" name="TextBox 20"/>
            <p:cNvSpPr txBox="1"/>
            <p:nvPr/>
          </p:nvSpPr>
          <p:spPr>
            <a:xfrm>
              <a:off x="546" y="1452"/>
              <a:ext cx="14208" cy="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000" spc="100" dirty="0">
                  <a:solidFill>
                    <a:schemeClr val="bg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应用场景：</a:t>
              </a:r>
              <a:r>
                <a:rPr lang="zh-CN" sz="2000" spc="100" dirty="0">
                  <a:solidFill>
                    <a:schemeClr val="bg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主场景</a:t>
              </a:r>
              <a:r>
                <a:rPr lang="en-US" altLang="zh-CN" sz="2000" spc="100" dirty="0">
                  <a:solidFill>
                    <a:schemeClr val="bg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-</a:t>
              </a:r>
              <a:r>
                <a:rPr lang="zh-CN" altLang="en-US" sz="2000" spc="100" dirty="0">
                  <a:solidFill>
                    <a:schemeClr val="bg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典型场景（楷体</a:t>
              </a:r>
              <a:r>
                <a:rPr lang="en-US" altLang="zh-CN" sz="2000" spc="100" dirty="0">
                  <a:solidFill>
                    <a:schemeClr val="bg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20</a:t>
              </a:r>
              <a:r>
                <a:rPr lang="zh-CN" altLang="en-US" sz="2000" spc="100" dirty="0">
                  <a:solidFill>
                    <a:schemeClr val="bg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</a:rPr>
                <a:t>号）</a:t>
              </a:r>
              <a:endParaRPr lang="zh-CN" altLang="en-US" sz="2000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endParaRPr>
            </a:p>
          </p:txBody>
        </p:sp>
        <p:cxnSp>
          <p:nvCxnSpPr>
            <p:cNvPr id="8" name="直接连接符 7"/>
            <p:cNvCxnSpPr/>
            <p:nvPr/>
          </p:nvCxnSpPr>
          <p:spPr>
            <a:xfrm>
              <a:off x="-15" y="2090"/>
              <a:ext cx="7169" cy="0"/>
            </a:xfrm>
            <a:prstGeom prst="line">
              <a:avLst/>
            </a:prstGeom>
            <a:ln w="25400">
              <a:solidFill>
                <a:srgbClr val="3C85C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五边形 8"/>
            <p:cNvSpPr/>
            <p:nvPr/>
          </p:nvSpPr>
          <p:spPr>
            <a:xfrm>
              <a:off x="0" y="1526"/>
              <a:ext cx="513" cy="564"/>
            </a:xfrm>
            <a:prstGeom prst="homePlate">
              <a:avLst>
                <a:gd name="adj" fmla="val 28927"/>
              </a:avLst>
            </a:prstGeom>
            <a:solidFill>
              <a:srgbClr val="3C85C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占位符 5"/>
          <p:cNvSpPr>
            <a:spLocks noGrp="1"/>
          </p:cNvSpPr>
          <p:nvPr>
            <p:ph type="body" idx="13"/>
          </p:nvPr>
        </p:nvSpPr>
        <p:spPr>
          <a:xfrm>
            <a:off x="4960773" y="2474136"/>
            <a:ext cx="5633085" cy="16516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72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</a:rPr>
              <a:t>谢谢！</a:t>
            </a:r>
            <a:endParaRPr lang="zh-CN" altLang="en-US" sz="7200" b="1" spc="100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663065" y="1995170"/>
            <a:ext cx="10528300" cy="1452880"/>
            <a:chOff x="2619" y="3142"/>
            <a:chExt cx="16580" cy="2288"/>
          </a:xfrm>
          <a:solidFill>
            <a:srgbClr val="3C85C3">
              <a:alpha val="70000"/>
            </a:srgbClr>
          </a:solidFill>
        </p:grpSpPr>
        <p:sp>
          <p:nvSpPr>
            <p:cNvPr id="3" name="五边形 2"/>
            <p:cNvSpPr/>
            <p:nvPr/>
          </p:nvSpPr>
          <p:spPr>
            <a:xfrm rot="10800000">
              <a:off x="2619" y="3142"/>
              <a:ext cx="16095" cy="2288"/>
            </a:xfrm>
            <a:prstGeom prst="homePlate">
              <a:avLst>
                <a:gd name="adj" fmla="val 35482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n>
                  <a:solidFill>
                    <a:schemeClr val="bg1"/>
                  </a:solidFill>
                </a:ln>
                <a:ea typeface="Microsoft YaHei" panose="020B0503020204020204" pitchFamily="34" charset="-122"/>
              </a:endParaRPr>
            </a:p>
          </p:txBody>
        </p:sp>
        <p:sp>
          <p:nvSpPr>
            <p:cNvPr id="89" name="五边形 88"/>
            <p:cNvSpPr/>
            <p:nvPr/>
          </p:nvSpPr>
          <p:spPr>
            <a:xfrm rot="10800000">
              <a:off x="18849" y="3142"/>
              <a:ext cx="351" cy="2288"/>
            </a:xfrm>
            <a:prstGeom prst="homePlate">
              <a:avLst>
                <a:gd name="adj" fmla="val 0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ln>
                  <a:solidFill>
                    <a:schemeClr val="bg1"/>
                  </a:solidFill>
                </a:ln>
                <a:ea typeface="Microsoft YaHei" panose="020B0503020204020204" pitchFamily="34" charset="-122"/>
              </a:endParaRPr>
            </a:p>
          </p:txBody>
        </p:sp>
      </p:grpSp>
      <p:sp>
        <p:nvSpPr>
          <p:cNvPr id="4" name="TextBox 20"/>
          <p:cNvSpPr txBox="1"/>
          <p:nvPr/>
        </p:nvSpPr>
        <p:spPr>
          <a:xfrm>
            <a:off x="3055620" y="2084705"/>
            <a:ext cx="7802880" cy="13220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4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教师人工智能应用案例征集活动</a:t>
            </a:r>
            <a:endParaRPr lang="zh-CN" altLang="en-US" sz="4000" b="1" spc="100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ctr"/>
            <a:r>
              <a:rPr lang="zh-CN" altLang="en-US" sz="4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标题页</a:t>
            </a:r>
            <a:r>
              <a:rPr lang="en-US" altLang="zh-CN" sz="4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——</a:t>
            </a:r>
            <a:r>
              <a:rPr lang="zh-CN" altLang="en-US" sz="4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样例展示</a:t>
            </a:r>
            <a:endParaRPr lang="zh-CN" altLang="en-US" sz="4000" b="1" spc="100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70" name="TextBox 20"/>
          <p:cNvSpPr txBox="1"/>
          <p:nvPr/>
        </p:nvSpPr>
        <p:spPr>
          <a:xfrm>
            <a:off x="4819650" y="4818380"/>
            <a:ext cx="6762750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北京市海淀区</a:t>
            </a:r>
            <a:r>
              <a:rPr lang="en-US" altLang="zh-CN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A</a:t>
            </a:r>
            <a:r>
              <a:rPr lang="zh-CN" altLang="en-US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中学</a:t>
            </a:r>
            <a:endParaRPr lang="en-US" altLang="zh-CN" sz="2400" spc="100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71" name="TextBox 20"/>
          <p:cNvSpPr txBox="1"/>
          <p:nvPr/>
        </p:nvSpPr>
        <p:spPr>
          <a:xfrm>
            <a:off x="5828665" y="4224020"/>
            <a:ext cx="7234555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4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张三  </a:t>
            </a:r>
            <a:endParaRPr lang="en-US" altLang="zh-CN" sz="2400" b="1" spc="100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-9525" y="922020"/>
            <a:ext cx="9378315" cy="405130"/>
            <a:chOff x="-15" y="1452"/>
            <a:chExt cx="14769" cy="638"/>
          </a:xfrm>
        </p:grpSpPr>
        <p:sp>
          <p:nvSpPr>
            <p:cNvPr id="17" name="TextBox 20"/>
            <p:cNvSpPr txBox="1"/>
            <p:nvPr/>
          </p:nvSpPr>
          <p:spPr>
            <a:xfrm>
              <a:off x="546" y="1452"/>
              <a:ext cx="14208" cy="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000" spc="100" dirty="0">
                  <a:solidFill>
                    <a:schemeClr val="bg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+mn-ea"/>
                </a:rPr>
                <a:t>应用场景：助教</a:t>
              </a:r>
              <a:r>
                <a:rPr lang="en-US" altLang="zh-CN" sz="2000" spc="100" dirty="0">
                  <a:solidFill>
                    <a:schemeClr val="bg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+mn-ea"/>
                </a:rPr>
                <a:t>-</a:t>
              </a:r>
              <a:r>
                <a:rPr lang="zh-CN" altLang="en-US" sz="2000" spc="100" dirty="0">
                  <a:solidFill>
                    <a:schemeClr val="bg1"/>
                  </a:solidFill>
                  <a:latin typeface="楷体" panose="02010609060101010101" charset="-122"/>
                  <a:ea typeface="楷体" panose="02010609060101010101" charset="-122"/>
                  <a:cs typeface="楷体" panose="02010609060101010101" charset="-122"/>
                  <a:sym typeface="+mn-ea"/>
                </a:rPr>
                <a:t>教学设计</a:t>
              </a:r>
              <a:endParaRPr lang="en-US" altLang="zh-CN" sz="2000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endParaRPr>
            </a:p>
          </p:txBody>
        </p:sp>
        <p:cxnSp>
          <p:nvCxnSpPr>
            <p:cNvPr id="101" name="直接连接符 100"/>
            <p:cNvCxnSpPr/>
            <p:nvPr/>
          </p:nvCxnSpPr>
          <p:spPr>
            <a:xfrm>
              <a:off x="-15" y="2090"/>
              <a:ext cx="6001" cy="0"/>
            </a:xfrm>
            <a:prstGeom prst="line">
              <a:avLst/>
            </a:prstGeom>
            <a:ln w="25400">
              <a:solidFill>
                <a:srgbClr val="3C85C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五边形 4"/>
            <p:cNvSpPr/>
            <p:nvPr/>
          </p:nvSpPr>
          <p:spPr>
            <a:xfrm>
              <a:off x="0" y="1526"/>
              <a:ext cx="513" cy="564"/>
            </a:xfrm>
            <a:prstGeom prst="homePlate">
              <a:avLst>
                <a:gd name="adj" fmla="val 28927"/>
              </a:avLst>
            </a:prstGeom>
            <a:solidFill>
              <a:srgbClr val="3C85C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/>
          <p:cNvSpPr txBox="1"/>
          <p:nvPr/>
        </p:nvSpPr>
        <p:spPr>
          <a:xfrm>
            <a:off x="2997835" y="1392555"/>
            <a:ext cx="8003540" cy="5365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spc="10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1. 点击此处添加（楷体</a:t>
            </a:r>
            <a:r>
              <a:rPr lang="en-US" altLang="zh-CN" sz="2400" spc="10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20-32</a:t>
            </a:r>
            <a:r>
              <a:rPr lang="zh-CN" altLang="en-US" sz="2400" spc="10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号）</a:t>
            </a:r>
            <a:endParaRPr lang="zh-CN" altLang="en-US" sz="2400" spc="100" dirty="0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0" y="1392555"/>
            <a:ext cx="2567305" cy="4203700"/>
            <a:chOff x="0" y="2193"/>
            <a:chExt cx="4043" cy="6620"/>
          </a:xfrm>
        </p:grpSpPr>
        <p:sp>
          <p:nvSpPr>
            <p:cNvPr id="5" name="五边形 4"/>
            <p:cNvSpPr/>
            <p:nvPr/>
          </p:nvSpPr>
          <p:spPr>
            <a:xfrm>
              <a:off x="395" y="2193"/>
              <a:ext cx="3648" cy="6620"/>
            </a:xfrm>
            <a:prstGeom prst="homePlate">
              <a:avLst>
                <a:gd name="adj" fmla="val 28927"/>
              </a:avLst>
            </a:prstGeom>
            <a:solidFill>
              <a:srgbClr val="2F559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980" y="3425"/>
              <a:ext cx="1663" cy="40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3800" b="1" kern="0" spc="-150">
                  <a:ln w="1905">
                    <a:noFill/>
                  </a:ln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defRPr>
              </a:lvl1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zh-CN" altLang="en-US" sz="4000" dirty="0">
                  <a:latin typeface="SimHei" panose="02010609060101010101" charset="-122"/>
                  <a:ea typeface="SimHei" panose="02010609060101010101" charset="-122"/>
                  <a:sym typeface="+mn-ea"/>
                </a:rPr>
                <a:t>案例概述</a:t>
              </a:r>
              <a:endParaRPr lang="zh-CN" altLang="en-US" sz="4000" dirty="0"/>
            </a:p>
          </p:txBody>
        </p:sp>
        <p:sp>
          <p:nvSpPr>
            <p:cNvPr id="41" name="五边形 40"/>
            <p:cNvSpPr/>
            <p:nvPr/>
          </p:nvSpPr>
          <p:spPr>
            <a:xfrm rot="10800000">
              <a:off x="0" y="2193"/>
              <a:ext cx="306" cy="6620"/>
            </a:xfrm>
            <a:prstGeom prst="homePlate">
              <a:avLst>
                <a:gd name="adj" fmla="val 0"/>
              </a:avLst>
            </a:prstGeom>
            <a:solidFill>
              <a:srgbClr val="3E56A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0" y="1392555"/>
            <a:ext cx="2567305" cy="4203700"/>
            <a:chOff x="0" y="2193"/>
            <a:chExt cx="4043" cy="6620"/>
          </a:xfrm>
        </p:grpSpPr>
        <p:sp>
          <p:nvSpPr>
            <p:cNvPr id="5" name="五边形 4"/>
            <p:cNvSpPr/>
            <p:nvPr/>
          </p:nvSpPr>
          <p:spPr>
            <a:xfrm>
              <a:off x="395" y="2193"/>
              <a:ext cx="3648" cy="6620"/>
            </a:xfrm>
            <a:prstGeom prst="homePlate">
              <a:avLst>
                <a:gd name="adj" fmla="val 28927"/>
              </a:avLst>
            </a:prstGeom>
            <a:solidFill>
              <a:srgbClr val="2F559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980" y="3080"/>
              <a:ext cx="1663" cy="499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3800" b="1" kern="0" spc="-150">
                  <a:ln w="1905">
                    <a:noFill/>
                  </a:ln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defRPr>
              </a:lvl1pPr>
            </a:lstStyle>
            <a:p>
              <a:r>
                <a:rPr lang="zh-CN" altLang="en-US" sz="4000" dirty="0"/>
                <a:t>过程与方法</a:t>
              </a:r>
              <a:endParaRPr lang="zh-CN" altLang="en-US" sz="4000" dirty="0"/>
            </a:p>
          </p:txBody>
        </p:sp>
        <p:sp>
          <p:nvSpPr>
            <p:cNvPr id="41" name="五边形 40"/>
            <p:cNvSpPr/>
            <p:nvPr/>
          </p:nvSpPr>
          <p:spPr>
            <a:xfrm rot="10800000">
              <a:off x="0" y="2193"/>
              <a:ext cx="306" cy="6620"/>
            </a:xfrm>
            <a:prstGeom prst="homePlate">
              <a:avLst>
                <a:gd name="adj" fmla="val 0"/>
              </a:avLst>
            </a:prstGeom>
            <a:solidFill>
              <a:srgbClr val="3E56A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</p:grpSp>
      <p:sp>
        <p:nvSpPr>
          <p:cNvPr id="36" name="TextBox 20"/>
          <p:cNvSpPr txBox="1"/>
          <p:nvPr>
            <p:custDataLst>
              <p:tags r:id="rId2"/>
            </p:custDataLst>
          </p:nvPr>
        </p:nvSpPr>
        <p:spPr>
          <a:xfrm>
            <a:off x="4656657" y="1520823"/>
            <a:ext cx="6974772" cy="491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点击此处添加</a:t>
            </a:r>
            <a:r>
              <a:rPr lang="en-US" altLang="zh-CN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(</a:t>
            </a:r>
            <a:r>
              <a:rPr lang="zh-CN" altLang="en-US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楷体</a:t>
            </a:r>
            <a:r>
              <a:rPr lang="en-US" altLang="zh-CN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26-32</a:t>
            </a:r>
            <a:r>
              <a:rPr lang="zh-CN" altLang="en-US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号加粗</a:t>
            </a:r>
            <a:r>
              <a:rPr lang="en-US" altLang="zh-CN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)</a:t>
            </a:r>
            <a:endParaRPr lang="en-US" altLang="zh-CN" sz="2600" b="1" spc="100" dirty="0">
              <a:solidFill>
                <a:srgbClr val="0070C0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sp>
        <p:nvSpPr>
          <p:cNvPr id="37" name="TextBox 20"/>
          <p:cNvSpPr txBox="1"/>
          <p:nvPr>
            <p:custDataLst>
              <p:tags r:id="rId3"/>
            </p:custDataLst>
          </p:nvPr>
        </p:nvSpPr>
        <p:spPr>
          <a:xfrm>
            <a:off x="4656657" y="2659512"/>
            <a:ext cx="6974772" cy="8915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点击此处添加</a:t>
            </a:r>
            <a:r>
              <a:rPr lang="en-US" altLang="zh-CN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(</a:t>
            </a:r>
            <a:r>
              <a:rPr lang="zh-CN" altLang="en-US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小标题数量位置</a:t>
            </a:r>
            <a:r>
              <a:rPr lang="zh-CN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自行调整</a:t>
            </a:r>
            <a:r>
              <a:rPr lang="en-US" altLang="zh-CN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)</a:t>
            </a:r>
            <a:endParaRPr lang="en-US" altLang="zh-CN" sz="2600" b="1" spc="100" dirty="0">
              <a:solidFill>
                <a:srgbClr val="0070C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l">
              <a:buClrTx/>
              <a:buSzTx/>
              <a:buFontTx/>
            </a:pPr>
            <a:endParaRPr lang="zh-CN" altLang="en-US" sz="2600" b="1" spc="100" dirty="0">
              <a:solidFill>
                <a:srgbClr val="0070C0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sp>
        <p:nvSpPr>
          <p:cNvPr id="38" name="TextBox 20"/>
          <p:cNvSpPr txBox="1"/>
          <p:nvPr>
            <p:custDataLst>
              <p:tags r:id="rId4"/>
            </p:custDataLst>
          </p:nvPr>
        </p:nvSpPr>
        <p:spPr>
          <a:xfrm>
            <a:off x="4656657" y="3798201"/>
            <a:ext cx="6974772" cy="491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点击此处添加</a:t>
            </a:r>
            <a:endParaRPr lang="zh-CN" altLang="en-US" sz="2600" b="1" spc="100" dirty="0">
              <a:solidFill>
                <a:srgbClr val="0070C0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sp>
        <p:nvSpPr>
          <p:cNvPr id="39" name="TextBox 20"/>
          <p:cNvSpPr txBox="1"/>
          <p:nvPr>
            <p:custDataLst>
              <p:tags r:id="rId5"/>
            </p:custDataLst>
          </p:nvPr>
        </p:nvSpPr>
        <p:spPr>
          <a:xfrm>
            <a:off x="4656657" y="4965464"/>
            <a:ext cx="6974772" cy="12915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点击此处添加</a:t>
            </a:r>
            <a:endParaRPr lang="zh-CN" altLang="en-US" sz="2600" b="1" spc="100" dirty="0">
              <a:solidFill>
                <a:srgbClr val="0070C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l">
              <a:buClrTx/>
              <a:buSzTx/>
              <a:buFontTx/>
            </a:pPr>
            <a:endParaRPr lang="zh-CN" altLang="en-US" sz="2600" b="1" spc="100" dirty="0">
              <a:solidFill>
                <a:srgbClr val="0070C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.......</a:t>
            </a:r>
            <a:endParaRPr lang="zh-CN" altLang="en-US" sz="2600" b="1" spc="100" dirty="0">
              <a:solidFill>
                <a:srgbClr val="0070C0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grpSp>
        <p:nvGrpSpPr>
          <p:cNvPr id="40" name="组合 39"/>
          <p:cNvGrpSpPr/>
          <p:nvPr>
            <p:custDataLst>
              <p:tags r:id="rId6"/>
            </p:custDataLst>
          </p:nvPr>
        </p:nvGrpSpPr>
        <p:grpSpPr>
          <a:xfrm>
            <a:off x="3532085" y="1370965"/>
            <a:ext cx="682625" cy="683260"/>
            <a:chOff x="3162416" y="1535627"/>
            <a:chExt cx="923809" cy="924143"/>
          </a:xfrm>
        </p:grpSpPr>
        <p:grpSp>
          <p:nvGrpSpPr>
            <p:cNvPr id="42" name="组合 41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44" name="组合 43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46" name="同心圆 45"/>
                <p:cNvSpPr/>
                <p:nvPr>
                  <p:custDataLst>
                    <p:tags r:id="rId7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47" name="椭圆 46"/>
                <p:cNvSpPr/>
                <p:nvPr>
                  <p:custDataLst>
                    <p:tags r:id="rId8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45" name="椭圆 44"/>
              <p:cNvSpPr/>
              <p:nvPr>
                <p:custDataLst>
                  <p:tags r:id="rId9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3E56A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43" name="TextBox 20"/>
            <p:cNvSpPr txBox="1"/>
            <p:nvPr>
              <p:custDataLst>
                <p:tags r:id="rId10"/>
              </p:custDataLst>
            </p:nvPr>
          </p:nvSpPr>
          <p:spPr>
            <a:xfrm>
              <a:off x="3299266" y="1703540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一</a:t>
              </a:r>
              <a:endParaRPr lang="zh-CN" altLang="en-US" sz="2400" b="1" spc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48" name="组合 47"/>
          <p:cNvGrpSpPr/>
          <p:nvPr>
            <p:custDataLst>
              <p:tags r:id="rId11"/>
            </p:custDataLst>
          </p:nvPr>
        </p:nvGrpSpPr>
        <p:grpSpPr>
          <a:xfrm>
            <a:off x="3532085" y="2524125"/>
            <a:ext cx="682625" cy="683260"/>
            <a:chOff x="3162416" y="1535627"/>
            <a:chExt cx="923809" cy="924143"/>
          </a:xfrm>
        </p:grpSpPr>
        <p:grpSp>
          <p:nvGrpSpPr>
            <p:cNvPr id="49" name="组合 48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51" name="组合 50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53" name="同心圆 52"/>
                <p:cNvSpPr/>
                <p:nvPr>
                  <p:custDataLst>
                    <p:tags r:id="rId12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54" name="椭圆 53"/>
                <p:cNvSpPr/>
                <p:nvPr>
                  <p:custDataLst>
                    <p:tags r:id="rId13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52" name="椭圆 51"/>
              <p:cNvSpPr/>
              <p:nvPr>
                <p:custDataLst>
                  <p:tags r:id="rId14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50" name="TextBox 20"/>
            <p:cNvSpPr txBox="1"/>
            <p:nvPr>
              <p:custDataLst>
                <p:tags r:id="rId15"/>
              </p:custDataLst>
            </p:nvPr>
          </p:nvSpPr>
          <p:spPr>
            <a:xfrm>
              <a:off x="328637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二</a:t>
              </a:r>
              <a:endParaRPr lang="zh-CN" altLang="en-US" sz="2400" b="1" spc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55" name="组合 54"/>
          <p:cNvGrpSpPr/>
          <p:nvPr>
            <p:custDataLst>
              <p:tags r:id="rId16"/>
            </p:custDataLst>
          </p:nvPr>
        </p:nvGrpSpPr>
        <p:grpSpPr>
          <a:xfrm>
            <a:off x="3532085" y="3676650"/>
            <a:ext cx="682625" cy="683260"/>
            <a:chOff x="3162416" y="1535627"/>
            <a:chExt cx="923809" cy="924143"/>
          </a:xfrm>
        </p:grpSpPr>
        <p:grpSp>
          <p:nvGrpSpPr>
            <p:cNvPr id="56" name="组合 55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58" name="组合 57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60" name="同心圆 59"/>
                <p:cNvSpPr/>
                <p:nvPr>
                  <p:custDataLst>
                    <p:tags r:id="rId17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61" name="椭圆 60"/>
                <p:cNvSpPr/>
                <p:nvPr>
                  <p:custDataLst>
                    <p:tags r:id="rId18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59" name="椭圆 58"/>
              <p:cNvSpPr/>
              <p:nvPr>
                <p:custDataLst>
                  <p:tags r:id="rId19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3E56A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57" name="TextBox 20"/>
            <p:cNvSpPr txBox="1"/>
            <p:nvPr>
              <p:custDataLst>
                <p:tags r:id="rId20"/>
              </p:custDataLst>
            </p:nvPr>
          </p:nvSpPr>
          <p:spPr>
            <a:xfrm>
              <a:off x="329926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三</a:t>
              </a:r>
              <a:endParaRPr lang="zh-CN" altLang="en-US" sz="2400" b="1" spc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62" name="组合 61"/>
          <p:cNvGrpSpPr/>
          <p:nvPr>
            <p:custDataLst>
              <p:tags r:id="rId21"/>
            </p:custDataLst>
          </p:nvPr>
        </p:nvGrpSpPr>
        <p:grpSpPr>
          <a:xfrm>
            <a:off x="3532085" y="4829175"/>
            <a:ext cx="682625" cy="683260"/>
            <a:chOff x="3162416" y="1535627"/>
            <a:chExt cx="923809" cy="924143"/>
          </a:xfrm>
        </p:grpSpPr>
        <p:grpSp>
          <p:nvGrpSpPr>
            <p:cNvPr id="63" name="组合 62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66" name="组合 65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68" name="同心圆 67"/>
                <p:cNvSpPr/>
                <p:nvPr>
                  <p:custDataLst>
                    <p:tags r:id="rId22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71" name="椭圆 70"/>
                <p:cNvSpPr/>
                <p:nvPr>
                  <p:custDataLst>
                    <p:tags r:id="rId23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67" name="椭圆 66"/>
              <p:cNvSpPr/>
              <p:nvPr>
                <p:custDataLst>
                  <p:tags r:id="rId24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65" name="TextBox 20"/>
            <p:cNvSpPr txBox="1"/>
            <p:nvPr>
              <p:custDataLst>
                <p:tags r:id="rId25"/>
              </p:custDataLst>
            </p:nvPr>
          </p:nvSpPr>
          <p:spPr>
            <a:xfrm>
              <a:off x="328637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四</a:t>
              </a:r>
              <a:endParaRPr lang="zh-CN" altLang="en-US" sz="2400" b="1" spc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/>
          <p:cNvSpPr txBox="1"/>
          <p:nvPr/>
        </p:nvSpPr>
        <p:spPr>
          <a:xfrm>
            <a:off x="560441" y="278788"/>
            <a:ext cx="9962225" cy="553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一、点击此处添加小标题（</a:t>
            </a:r>
            <a:r>
              <a:rPr lang="zh-CN" sz="3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楷体</a:t>
            </a:r>
            <a:r>
              <a:rPr lang="en-US" altLang="zh-CN" sz="3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30</a:t>
            </a:r>
            <a:r>
              <a:rPr lang="zh-CN" altLang="en-US" sz="3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号加粗）</a:t>
            </a:r>
            <a:endParaRPr lang="zh-CN" altLang="en-US" sz="3000" b="1" spc="100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5" name="五边形 24"/>
          <p:cNvSpPr/>
          <p:nvPr/>
        </p:nvSpPr>
        <p:spPr>
          <a:xfrm rot="10800000">
            <a:off x="9714230" y="0"/>
            <a:ext cx="2477770" cy="982345"/>
          </a:xfrm>
          <a:prstGeom prst="homePlate">
            <a:avLst>
              <a:gd name="adj" fmla="val 35482"/>
            </a:avLst>
          </a:prstGeom>
          <a:solidFill>
            <a:schemeClr val="bg1"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ea typeface="Microsoft YaHei" panose="020B0503020204020204" pitchFamily="34" charset="-122"/>
            </a:endParaRPr>
          </a:p>
        </p:txBody>
      </p:sp>
      <p:sp>
        <p:nvSpPr>
          <p:cNvPr id="26" name="TextBox 20"/>
          <p:cNvSpPr txBox="1"/>
          <p:nvPr/>
        </p:nvSpPr>
        <p:spPr>
          <a:xfrm>
            <a:off x="10154285" y="278765"/>
            <a:ext cx="1859915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rgbClr val="2C489B"/>
                </a:solidFill>
                <a:latin typeface="SimHei" panose="02010609060101010101" charset="-122"/>
                <a:ea typeface="SimHei" panose="02010609060101010101" charset="-122"/>
              </a:rPr>
              <a:t>过程与方法</a:t>
            </a:r>
            <a:endParaRPr lang="zh-CN" altLang="en-US" sz="2400" b="1" spc="100" dirty="0">
              <a:solidFill>
                <a:srgbClr val="2C489B"/>
              </a:solidFill>
              <a:latin typeface="SimHei" panose="02010609060101010101" charset="-122"/>
              <a:ea typeface="SimHei" panose="02010609060101010101" charset="-122"/>
            </a:endParaRPr>
          </a:p>
        </p:txBody>
      </p:sp>
      <p:sp>
        <p:nvSpPr>
          <p:cNvPr id="3" name="TextBox 20"/>
          <p:cNvSpPr txBox="1"/>
          <p:nvPr/>
        </p:nvSpPr>
        <p:spPr>
          <a:xfrm>
            <a:off x="702310" y="1519555"/>
            <a:ext cx="10556875" cy="584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pc="10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1. 点击此处添加（楷体</a:t>
            </a:r>
            <a:r>
              <a:rPr lang="en-US" altLang="zh-CN" sz="2000" spc="10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20-32</a:t>
            </a:r>
            <a:r>
              <a:rPr lang="zh-CN" altLang="en-US" sz="2000" spc="10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号）</a:t>
            </a:r>
            <a:endParaRPr lang="zh-CN" altLang="en-US" sz="2000" spc="100" dirty="0">
              <a:solidFill>
                <a:schemeClr val="tx1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/>
          <p:cNvSpPr txBox="1"/>
          <p:nvPr/>
        </p:nvSpPr>
        <p:spPr>
          <a:xfrm>
            <a:off x="560441" y="278788"/>
            <a:ext cx="9962225" cy="553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二、点击此处添加小标题（</a:t>
            </a:r>
            <a:r>
              <a:rPr lang="zh-CN" sz="3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楷体</a:t>
            </a:r>
            <a:r>
              <a:rPr lang="en-US" altLang="zh-CN" sz="3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30</a:t>
            </a:r>
            <a:r>
              <a:rPr lang="zh-CN" altLang="en-US" sz="3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号加粗）</a:t>
            </a:r>
            <a:endParaRPr lang="zh-CN" altLang="en-US" sz="3000" b="1" spc="100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5" name="五边形 24"/>
          <p:cNvSpPr/>
          <p:nvPr/>
        </p:nvSpPr>
        <p:spPr>
          <a:xfrm rot="10800000">
            <a:off x="9714230" y="0"/>
            <a:ext cx="2477770" cy="982345"/>
          </a:xfrm>
          <a:prstGeom prst="homePlate">
            <a:avLst>
              <a:gd name="adj" fmla="val 35482"/>
            </a:avLst>
          </a:prstGeom>
          <a:solidFill>
            <a:schemeClr val="bg1"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ea typeface="Microsoft YaHei" panose="020B0503020204020204" pitchFamily="34" charset="-122"/>
            </a:endParaRPr>
          </a:p>
        </p:txBody>
      </p:sp>
      <p:sp>
        <p:nvSpPr>
          <p:cNvPr id="26" name="TextBox 20"/>
          <p:cNvSpPr txBox="1"/>
          <p:nvPr/>
        </p:nvSpPr>
        <p:spPr>
          <a:xfrm>
            <a:off x="10154285" y="278765"/>
            <a:ext cx="1859915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rgbClr val="2C489B"/>
                </a:solidFill>
                <a:latin typeface="SimHei" panose="02010609060101010101" charset="-122"/>
                <a:ea typeface="SimHei" panose="02010609060101010101" charset="-122"/>
              </a:rPr>
              <a:t>过程与方法</a:t>
            </a:r>
            <a:endParaRPr lang="zh-CN" altLang="en-US" sz="2400" b="1" spc="100" dirty="0">
              <a:solidFill>
                <a:srgbClr val="2C489B"/>
              </a:solidFill>
              <a:latin typeface="SimHei" panose="02010609060101010101" charset="-122"/>
              <a:ea typeface="SimHei" panose="02010609060101010101" charset="-122"/>
            </a:endParaRPr>
          </a:p>
        </p:txBody>
      </p:sp>
      <p:sp>
        <p:nvSpPr>
          <p:cNvPr id="3" name="TextBox 20"/>
          <p:cNvSpPr txBox="1"/>
          <p:nvPr/>
        </p:nvSpPr>
        <p:spPr>
          <a:xfrm>
            <a:off x="702310" y="1519555"/>
            <a:ext cx="10556875" cy="584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pc="10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1. 点击此处添加（楷体</a:t>
            </a:r>
            <a:r>
              <a:rPr lang="en-US" altLang="zh-CN" sz="2000" spc="10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20-32</a:t>
            </a:r>
            <a:r>
              <a:rPr lang="zh-CN" altLang="en-US" sz="2000" spc="10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号）</a:t>
            </a:r>
            <a:endParaRPr lang="zh-CN" altLang="en-US" sz="2000" spc="100" dirty="0">
              <a:solidFill>
                <a:schemeClr val="tx1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0" y="1392555"/>
            <a:ext cx="2567305" cy="4203700"/>
            <a:chOff x="0" y="2193"/>
            <a:chExt cx="4043" cy="6620"/>
          </a:xfrm>
        </p:grpSpPr>
        <p:sp>
          <p:nvSpPr>
            <p:cNvPr id="5" name="五边形 4"/>
            <p:cNvSpPr/>
            <p:nvPr/>
          </p:nvSpPr>
          <p:spPr>
            <a:xfrm>
              <a:off x="395" y="2193"/>
              <a:ext cx="3648" cy="6620"/>
            </a:xfrm>
            <a:prstGeom prst="homePlate">
              <a:avLst>
                <a:gd name="adj" fmla="val 28927"/>
              </a:avLst>
            </a:prstGeom>
            <a:solidFill>
              <a:srgbClr val="2F559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980" y="3080"/>
              <a:ext cx="1663" cy="499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ctr" fontAlgn="auto">
                <a:spcBef>
                  <a:spcPts val="0"/>
                </a:spcBef>
                <a:spcAft>
                  <a:spcPts val="0"/>
                </a:spcAft>
                <a:defRPr sz="3800" b="1" kern="0" spc="-150">
                  <a:ln w="1905">
                    <a:noFill/>
                  </a:ln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defRPr>
              </a:lvl1pPr>
            </a:lstStyle>
            <a:p>
              <a:r>
                <a:rPr lang="zh-CN" altLang="en-US" sz="4000" dirty="0"/>
                <a:t>成效与经验</a:t>
              </a:r>
              <a:endParaRPr lang="zh-CN" altLang="en-US" sz="4000" dirty="0"/>
            </a:p>
          </p:txBody>
        </p:sp>
        <p:sp>
          <p:nvSpPr>
            <p:cNvPr id="41" name="五边形 40"/>
            <p:cNvSpPr/>
            <p:nvPr/>
          </p:nvSpPr>
          <p:spPr>
            <a:xfrm rot="10800000">
              <a:off x="0" y="2193"/>
              <a:ext cx="306" cy="6620"/>
            </a:xfrm>
            <a:prstGeom prst="homePlate">
              <a:avLst>
                <a:gd name="adj" fmla="val 0"/>
              </a:avLst>
            </a:prstGeom>
            <a:solidFill>
              <a:srgbClr val="3E56A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zh-CN" altLang="en-US">
                <a:ea typeface="Microsoft YaHei" panose="020B0503020204020204" pitchFamily="34" charset="-122"/>
              </a:endParaRPr>
            </a:p>
          </p:txBody>
        </p:sp>
      </p:grpSp>
      <p:sp>
        <p:nvSpPr>
          <p:cNvPr id="36" name="TextBox 20"/>
          <p:cNvSpPr txBox="1"/>
          <p:nvPr>
            <p:custDataLst>
              <p:tags r:id="rId2"/>
            </p:custDataLst>
          </p:nvPr>
        </p:nvSpPr>
        <p:spPr>
          <a:xfrm>
            <a:off x="4656657" y="1520823"/>
            <a:ext cx="6974772" cy="491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点击此处添加</a:t>
            </a:r>
            <a:r>
              <a:rPr lang="en-US" altLang="zh-CN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(</a:t>
            </a:r>
            <a:r>
              <a:rPr lang="zh-CN" altLang="en-US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楷体</a:t>
            </a:r>
            <a:r>
              <a:rPr lang="en-US" altLang="zh-CN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26-32</a:t>
            </a:r>
            <a:r>
              <a:rPr lang="zh-CN" altLang="en-US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号加粗</a:t>
            </a:r>
            <a:r>
              <a:rPr lang="en-US" altLang="zh-CN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)</a:t>
            </a:r>
            <a:endParaRPr lang="en-US" altLang="zh-CN" sz="2600" b="1" spc="100" dirty="0">
              <a:solidFill>
                <a:srgbClr val="0070C0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sp>
        <p:nvSpPr>
          <p:cNvPr id="37" name="TextBox 20"/>
          <p:cNvSpPr txBox="1"/>
          <p:nvPr>
            <p:custDataLst>
              <p:tags r:id="rId3"/>
            </p:custDataLst>
          </p:nvPr>
        </p:nvSpPr>
        <p:spPr>
          <a:xfrm>
            <a:off x="4656657" y="2659512"/>
            <a:ext cx="6974772" cy="8915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点击此处添加</a:t>
            </a:r>
            <a:r>
              <a:rPr lang="en-US" altLang="zh-CN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(</a:t>
            </a:r>
            <a:r>
              <a:rPr lang="zh-CN" altLang="en-US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小标题数量位置</a:t>
            </a:r>
            <a:r>
              <a:rPr lang="zh-CN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自行调整</a:t>
            </a:r>
            <a:r>
              <a:rPr lang="en-US" altLang="zh-CN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)</a:t>
            </a:r>
            <a:endParaRPr lang="en-US" altLang="zh-CN" sz="2600" b="1" spc="100" dirty="0">
              <a:solidFill>
                <a:srgbClr val="0070C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l">
              <a:buClrTx/>
              <a:buSzTx/>
              <a:buFontTx/>
            </a:pPr>
            <a:endParaRPr lang="zh-CN" altLang="en-US" sz="2600" b="1" spc="100" dirty="0">
              <a:solidFill>
                <a:srgbClr val="0070C0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sp>
        <p:nvSpPr>
          <p:cNvPr id="38" name="TextBox 20"/>
          <p:cNvSpPr txBox="1"/>
          <p:nvPr>
            <p:custDataLst>
              <p:tags r:id="rId4"/>
            </p:custDataLst>
          </p:nvPr>
        </p:nvSpPr>
        <p:spPr>
          <a:xfrm>
            <a:off x="4656657" y="3798201"/>
            <a:ext cx="6974772" cy="491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点击此处添加</a:t>
            </a:r>
            <a:endParaRPr lang="zh-CN" altLang="en-US" sz="2600" b="1" spc="100" dirty="0">
              <a:solidFill>
                <a:srgbClr val="0070C0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sp>
        <p:nvSpPr>
          <p:cNvPr id="39" name="TextBox 20"/>
          <p:cNvSpPr txBox="1"/>
          <p:nvPr>
            <p:custDataLst>
              <p:tags r:id="rId5"/>
            </p:custDataLst>
          </p:nvPr>
        </p:nvSpPr>
        <p:spPr>
          <a:xfrm>
            <a:off x="4656657" y="4965464"/>
            <a:ext cx="6974772" cy="12915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点击此处添加</a:t>
            </a:r>
            <a:endParaRPr lang="zh-CN" altLang="en-US" sz="2600" b="1" spc="100" dirty="0">
              <a:solidFill>
                <a:srgbClr val="0070C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l">
              <a:buClrTx/>
              <a:buSzTx/>
              <a:buFontTx/>
            </a:pPr>
            <a:endParaRPr lang="zh-CN" altLang="en-US" sz="2600" b="1" spc="100" dirty="0">
              <a:solidFill>
                <a:srgbClr val="0070C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l">
              <a:buClrTx/>
              <a:buSzTx/>
              <a:buFontTx/>
            </a:pPr>
            <a:r>
              <a:rPr lang="zh-CN" altLang="en-US" sz="2600" b="1" spc="100" dirty="0">
                <a:solidFill>
                  <a:srgbClr val="0070C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.......</a:t>
            </a:r>
            <a:endParaRPr lang="zh-CN" altLang="en-US" sz="2600" b="1" spc="100" dirty="0">
              <a:solidFill>
                <a:srgbClr val="0070C0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grpSp>
        <p:nvGrpSpPr>
          <p:cNvPr id="40" name="组合 39"/>
          <p:cNvGrpSpPr/>
          <p:nvPr>
            <p:custDataLst>
              <p:tags r:id="rId6"/>
            </p:custDataLst>
          </p:nvPr>
        </p:nvGrpSpPr>
        <p:grpSpPr>
          <a:xfrm>
            <a:off x="3532085" y="1370965"/>
            <a:ext cx="682625" cy="683260"/>
            <a:chOff x="3162416" y="1535627"/>
            <a:chExt cx="923809" cy="924143"/>
          </a:xfrm>
        </p:grpSpPr>
        <p:grpSp>
          <p:nvGrpSpPr>
            <p:cNvPr id="42" name="组合 41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44" name="组合 43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46" name="同心圆 45"/>
                <p:cNvSpPr/>
                <p:nvPr>
                  <p:custDataLst>
                    <p:tags r:id="rId7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47" name="椭圆 46"/>
                <p:cNvSpPr/>
                <p:nvPr>
                  <p:custDataLst>
                    <p:tags r:id="rId8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45" name="椭圆 44"/>
              <p:cNvSpPr/>
              <p:nvPr>
                <p:custDataLst>
                  <p:tags r:id="rId9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3E56A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43" name="TextBox 20"/>
            <p:cNvSpPr txBox="1"/>
            <p:nvPr>
              <p:custDataLst>
                <p:tags r:id="rId10"/>
              </p:custDataLst>
            </p:nvPr>
          </p:nvSpPr>
          <p:spPr>
            <a:xfrm>
              <a:off x="3299266" y="1703540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一</a:t>
              </a:r>
              <a:endParaRPr lang="zh-CN" altLang="en-US" sz="2400" b="1" spc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48" name="组合 47"/>
          <p:cNvGrpSpPr/>
          <p:nvPr>
            <p:custDataLst>
              <p:tags r:id="rId11"/>
            </p:custDataLst>
          </p:nvPr>
        </p:nvGrpSpPr>
        <p:grpSpPr>
          <a:xfrm>
            <a:off x="3532085" y="2524125"/>
            <a:ext cx="682625" cy="683260"/>
            <a:chOff x="3162416" y="1535627"/>
            <a:chExt cx="923809" cy="924143"/>
          </a:xfrm>
        </p:grpSpPr>
        <p:grpSp>
          <p:nvGrpSpPr>
            <p:cNvPr id="49" name="组合 48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51" name="组合 50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53" name="同心圆 52"/>
                <p:cNvSpPr/>
                <p:nvPr>
                  <p:custDataLst>
                    <p:tags r:id="rId12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54" name="椭圆 53"/>
                <p:cNvSpPr/>
                <p:nvPr>
                  <p:custDataLst>
                    <p:tags r:id="rId13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52" name="椭圆 51"/>
              <p:cNvSpPr/>
              <p:nvPr>
                <p:custDataLst>
                  <p:tags r:id="rId14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50" name="TextBox 20"/>
            <p:cNvSpPr txBox="1"/>
            <p:nvPr>
              <p:custDataLst>
                <p:tags r:id="rId15"/>
              </p:custDataLst>
            </p:nvPr>
          </p:nvSpPr>
          <p:spPr>
            <a:xfrm>
              <a:off x="328637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二</a:t>
              </a:r>
              <a:endParaRPr lang="zh-CN" altLang="en-US" sz="2400" b="1" spc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55" name="组合 54"/>
          <p:cNvGrpSpPr/>
          <p:nvPr>
            <p:custDataLst>
              <p:tags r:id="rId16"/>
            </p:custDataLst>
          </p:nvPr>
        </p:nvGrpSpPr>
        <p:grpSpPr>
          <a:xfrm>
            <a:off x="3532085" y="3676650"/>
            <a:ext cx="682625" cy="683260"/>
            <a:chOff x="3162416" y="1535627"/>
            <a:chExt cx="923809" cy="924143"/>
          </a:xfrm>
        </p:grpSpPr>
        <p:grpSp>
          <p:nvGrpSpPr>
            <p:cNvPr id="56" name="组合 55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58" name="组合 57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60" name="同心圆 59"/>
                <p:cNvSpPr/>
                <p:nvPr>
                  <p:custDataLst>
                    <p:tags r:id="rId17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61" name="椭圆 60"/>
                <p:cNvSpPr/>
                <p:nvPr>
                  <p:custDataLst>
                    <p:tags r:id="rId18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59" name="椭圆 58"/>
              <p:cNvSpPr/>
              <p:nvPr>
                <p:custDataLst>
                  <p:tags r:id="rId19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3E56A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57" name="TextBox 20"/>
            <p:cNvSpPr txBox="1"/>
            <p:nvPr>
              <p:custDataLst>
                <p:tags r:id="rId20"/>
              </p:custDataLst>
            </p:nvPr>
          </p:nvSpPr>
          <p:spPr>
            <a:xfrm>
              <a:off x="329926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三</a:t>
              </a:r>
              <a:endParaRPr lang="zh-CN" altLang="en-US" sz="2400" b="1" spc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  <p:grpSp>
        <p:nvGrpSpPr>
          <p:cNvPr id="62" name="组合 61"/>
          <p:cNvGrpSpPr/>
          <p:nvPr>
            <p:custDataLst>
              <p:tags r:id="rId21"/>
            </p:custDataLst>
          </p:nvPr>
        </p:nvGrpSpPr>
        <p:grpSpPr>
          <a:xfrm>
            <a:off x="3532085" y="4829175"/>
            <a:ext cx="682625" cy="683260"/>
            <a:chOff x="3162416" y="1535627"/>
            <a:chExt cx="923809" cy="924143"/>
          </a:xfrm>
        </p:grpSpPr>
        <p:grpSp>
          <p:nvGrpSpPr>
            <p:cNvPr id="63" name="组合 62"/>
            <p:cNvGrpSpPr/>
            <p:nvPr/>
          </p:nvGrpSpPr>
          <p:grpSpPr>
            <a:xfrm>
              <a:off x="3162416" y="1535627"/>
              <a:ext cx="923809" cy="924143"/>
              <a:chOff x="4345444" y="2542859"/>
              <a:chExt cx="1810550" cy="1811205"/>
            </a:xfrm>
          </p:grpSpPr>
          <p:grpSp>
            <p:nvGrpSpPr>
              <p:cNvPr id="66" name="组合 65"/>
              <p:cNvGrpSpPr/>
              <p:nvPr/>
            </p:nvGrpSpPr>
            <p:grpSpPr>
              <a:xfrm>
                <a:off x="4345444" y="2542859"/>
                <a:ext cx="1810550" cy="1811205"/>
                <a:chOff x="1463339" y="1072758"/>
                <a:chExt cx="1546058" cy="1546058"/>
              </a:xfrm>
              <a:effectLst>
                <a:outerShdw blurRad="330200" dist="215900" dir="6900000" sx="91000" sy="91000" algn="t" rotWithShape="0">
                  <a:prstClr val="black">
                    <a:alpha val="49000"/>
                  </a:prstClr>
                </a:outerShdw>
              </a:effectLst>
            </p:grpSpPr>
            <p:sp>
              <p:nvSpPr>
                <p:cNvPr id="68" name="同心圆 67"/>
                <p:cNvSpPr/>
                <p:nvPr>
                  <p:custDataLst>
                    <p:tags r:id="rId22"/>
                  </p:custDataLst>
                </p:nvPr>
              </p:nvSpPr>
              <p:spPr>
                <a:xfrm>
                  <a:off x="1463339" y="1072758"/>
                  <a:ext cx="1546058" cy="1546058"/>
                </a:xfrm>
                <a:prstGeom prst="donut">
                  <a:avLst>
                    <a:gd name="adj" fmla="val 4879"/>
                  </a:avLst>
                </a:prstGeom>
                <a:gradFill>
                  <a:gsLst>
                    <a:gs pos="0">
                      <a:schemeClr val="bg1">
                        <a:lumMod val="95000"/>
                      </a:schemeClr>
                    </a:gs>
                    <a:gs pos="55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81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schemeClr val="tx1"/>
                    </a:solidFill>
                    <a:cs typeface="+mn-ea"/>
                    <a:sym typeface="+mn-lt"/>
                  </a:endParaRPr>
                </a:p>
              </p:txBody>
            </p:sp>
            <p:sp>
              <p:nvSpPr>
                <p:cNvPr id="71" name="椭圆 70"/>
                <p:cNvSpPr/>
                <p:nvPr>
                  <p:custDataLst>
                    <p:tags r:id="rId23"/>
                  </p:custDataLst>
                </p:nvPr>
              </p:nvSpPr>
              <p:spPr>
                <a:xfrm>
                  <a:off x="1484232" y="1093651"/>
                  <a:ext cx="1504274" cy="1504273"/>
                </a:xfrm>
                <a:prstGeom prst="ellipse">
                  <a:avLst/>
                </a:prstGeom>
                <a:gradFill>
                  <a:gsLst>
                    <a:gs pos="0">
                      <a:schemeClr val="bg1"/>
                    </a:gs>
                    <a:gs pos="51000">
                      <a:schemeClr val="bg1">
                        <a:lumMod val="95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  <a:lin ang="18900000" scaled="0"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67" name="椭圆 66"/>
              <p:cNvSpPr/>
              <p:nvPr>
                <p:custDataLst>
                  <p:tags r:id="rId24"/>
                </p:custDataLst>
              </p:nvPr>
            </p:nvSpPr>
            <p:spPr>
              <a:xfrm>
                <a:off x="4523580" y="2742068"/>
                <a:ext cx="1433004" cy="1433521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65" name="TextBox 20"/>
            <p:cNvSpPr txBox="1"/>
            <p:nvPr>
              <p:custDataLst>
                <p:tags r:id="rId25"/>
              </p:custDataLst>
            </p:nvPr>
          </p:nvSpPr>
          <p:spPr>
            <a:xfrm>
              <a:off x="3286376" y="1677774"/>
              <a:ext cx="476498" cy="6226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 anchor="t" anchorCtr="0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zh-CN" altLang="en-US" sz="2400" b="1" spc="100" dirty="0">
                  <a:solidFill>
                    <a:schemeClr val="bg1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四</a:t>
              </a:r>
              <a:endParaRPr lang="zh-CN" altLang="en-US" sz="2400" b="1" spc="100" dirty="0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/>
          <p:cNvSpPr txBox="1"/>
          <p:nvPr/>
        </p:nvSpPr>
        <p:spPr>
          <a:xfrm>
            <a:off x="560441" y="278788"/>
            <a:ext cx="9962225" cy="553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一、点击此处添加小标题（</a:t>
            </a:r>
            <a:r>
              <a:rPr lang="zh-CN" sz="3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楷体</a:t>
            </a:r>
            <a:r>
              <a:rPr lang="en-US" altLang="zh-CN" sz="3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30</a:t>
            </a:r>
            <a:r>
              <a:rPr lang="zh-CN" altLang="en-US" sz="3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号加粗）</a:t>
            </a:r>
            <a:endParaRPr lang="zh-CN" altLang="en-US" sz="3000" b="1" spc="100" dirty="0">
              <a:solidFill>
                <a:schemeClr val="bg1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  <p:sp>
        <p:nvSpPr>
          <p:cNvPr id="25" name="五边形 24"/>
          <p:cNvSpPr/>
          <p:nvPr/>
        </p:nvSpPr>
        <p:spPr>
          <a:xfrm rot="10800000">
            <a:off x="9714230" y="0"/>
            <a:ext cx="2477770" cy="982345"/>
          </a:xfrm>
          <a:prstGeom prst="homePlate">
            <a:avLst>
              <a:gd name="adj" fmla="val 35482"/>
            </a:avLst>
          </a:prstGeom>
          <a:solidFill>
            <a:schemeClr val="bg1"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ea typeface="Microsoft YaHei" panose="020B0503020204020204" pitchFamily="34" charset="-122"/>
            </a:endParaRPr>
          </a:p>
        </p:txBody>
      </p:sp>
      <p:sp>
        <p:nvSpPr>
          <p:cNvPr id="26" name="TextBox 20"/>
          <p:cNvSpPr txBox="1"/>
          <p:nvPr/>
        </p:nvSpPr>
        <p:spPr>
          <a:xfrm>
            <a:off x="10154285" y="278765"/>
            <a:ext cx="1859915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rgbClr val="2C489B"/>
                </a:solidFill>
                <a:latin typeface="SimHei" panose="02010609060101010101" charset="-122"/>
                <a:ea typeface="SimHei" panose="02010609060101010101" charset="-122"/>
              </a:rPr>
              <a:t>成效与经验</a:t>
            </a:r>
            <a:endParaRPr lang="zh-CN" altLang="en-US" sz="2400" b="1" spc="100" dirty="0">
              <a:solidFill>
                <a:srgbClr val="2C489B"/>
              </a:solidFill>
              <a:latin typeface="SimHei" panose="02010609060101010101" charset="-122"/>
              <a:ea typeface="SimHei" panose="02010609060101010101" charset="-122"/>
            </a:endParaRPr>
          </a:p>
        </p:txBody>
      </p:sp>
      <p:sp>
        <p:nvSpPr>
          <p:cNvPr id="3" name="TextBox 20"/>
          <p:cNvSpPr txBox="1"/>
          <p:nvPr/>
        </p:nvSpPr>
        <p:spPr>
          <a:xfrm>
            <a:off x="702310" y="1519555"/>
            <a:ext cx="10556875" cy="584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pc="10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1. 点击此处添加（楷体</a:t>
            </a:r>
            <a:r>
              <a:rPr lang="en-US" altLang="zh-CN" sz="2000" spc="10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20-32</a:t>
            </a:r>
            <a:r>
              <a:rPr lang="zh-CN" altLang="en-US" sz="2000" spc="10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号）</a:t>
            </a:r>
            <a:endParaRPr lang="zh-CN" altLang="en-US" sz="2000" spc="100" dirty="0">
              <a:solidFill>
                <a:schemeClr val="tx1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0"/>
          <p:cNvSpPr txBox="1"/>
          <p:nvPr/>
        </p:nvSpPr>
        <p:spPr>
          <a:xfrm>
            <a:off x="560441" y="278788"/>
            <a:ext cx="9962225" cy="5530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二、点击此处添加小标题（</a:t>
            </a:r>
            <a:r>
              <a:rPr lang="zh-CN" sz="3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楷体</a:t>
            </a:r>
            <a:r>
              <a:rPr lang="en-US" altLang="zh-CN" sz="3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30</a:t>
            </a:r>
            <a:r>
              <a:rPr lang="zh-CN" altLang="en-US" sz="3000" b="1" spc="100" dirty="0">
                <a:solidFill>
                  <a:schemeClr val="bg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号加粗）</a:t>
            </a:r>
            <a:endParaRPr lang="zh-CN" altLang="en-US" sz="3000" b="1" spc="100" dirty="0">
              <a:solidFill>
                <a:schemeClr val="bg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25" name="五边形 24"/>
          <p:cNvSpPr/>
          <p:nvPr/>
        </p:nvSpPr>
        <p:spPr>
          <a:xfrm rot="10800000">
            <a:off x="9714230" y="0"/>
            <a:ext cx="2477770" cy="982345"/>
          </a:xfrm>
          <a:prstGeom prst="homePlate">
            <a:avLst>
              <a:gd name="adj" fmla="val 35482"/>
            </a:avLst>
          </a:prstGeom>
          <a:solidFill>
            <a:schemeClr val="bg1">
              <a:alpha val="9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ea typeface="Microsoft YaHei" panose="020B0503020204020204" pitchFamily="34" charset="-122"/>
            </a:endParaRPr>
          </a:p>
        </p:txBody>
      </p:sp>
      <p:sp>
        <p:nvSpPr>
          <p:cNvPr id="26" name="TextBox 20"/>
          <p:cNvSpPr txBox="1"/>
          <p:nvPr/>
        </p:nvSpPr>
        <p:spPr>
          <a:xfrm>
            <a:off x="10154285" y="278765"/>
            <a:ext cx="1859915" cy="4603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400" b="1" spc="100" dirty="0">
                <a:solidFill>
                  <a:srgbClr val="2C489B"/>
                </a:solidFill>
                <a:latin typeface="SimHei" panose="02010609060101010101" charset="-122"/>
                <a:ea typeface="SimHei" panose="02010609060101010101" charset="-122"/>
              </a:rPr>
              <a:t>成效与经验</a:t>
            </a:r>
            <a:endParaRPr lang="zh-CN" altLang="en-US" sz="2400" b="1" spc="100" dirty="0">
              <a:solidFill>
                <a:srgbClr val="2C489B"/>
              </a:solidFill>
              <a:latin typeface="SimHei" panose="02010609060101010101" charset="-122"/>
              <a:ea typeface="SimHei" panose="02010609060101010101" charset="-122"/>
            </a:endParaRPr>
          </a:p>
        </p:txBody>
      </p:sp>
      <p:sp>
        <p:nvSpPr>
          <p:cNvPr id="3" name="TextBox 20"/>
          <p:cNvSpPr txBox="1"/>
          <p:nvPr/>
        </p:nvSpPr>
        <p:spPr>
          <a:xfrm>
            <a:off x="702310" y="1519555"/>
            <a:ext cx="10556875" cy="5848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t" anchorCtr="0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2000" spc="10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1. 点击此处添加（楷体</a:t>
            </a:r>
            <a:r>
              <a:rPr lang="en-US" altLang="zh-CN" sz="2000" spc="10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20-32</a:t>
            </a:r>
            <a:r>
              <a:rPr lang="zh-CN" altLang="en-US" sz="2000" spc="100" dirty="0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号）</a:t>
            </a:r>
            <a:endParaRPr lang="zh-CN" altLang="en-US" sz="2000" spc="100" dirty="0">
              <a:solidFill>
                <a:schemeClr val="tx1"/>
              </a:solidFill>
              <a:latin typeface="SimHei" panose="02010609060101010101" charset="-122"/>
              <a:ea typeface="SimHei" panose="02010609060101010101" charset="-122"/>
              <a:cs typeface="SimHei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699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0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3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4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5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6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7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8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19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0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3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4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5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6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7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8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29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0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3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4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5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6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7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8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39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0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1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2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3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4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5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6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7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8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49.xml><?xml version="1.0" encoding="utf-8"?>
<p:tagLst xmlns:p="http://schemas.openxmlformats.org/presentationml/2006/main">
  <p:tag name="RESOURCE_RECORD_KEY" val="{&quot;13&quot;:[4519456,4519452,20025430,4364924,4364903,4364942]}"/>
</p:tagLst>
</file>

<file path=ppt/tags/tag5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6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7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8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ags/tag9.xml><?xml version="1.0" encoding="utf-8"?>
<p:tagLst xmlns:p="http://schemas.openxmlformats.org/presentationml/2006/main">
  <p:tag name="KSO_WM_DIAGRAM_VIRTUALLY_FRAME" val="{&quot;height&quot;:377.43141732283465,&quot;left&quot;:327.4066141732284,&quot;top&quot;:124.45,&quot;width&quot;:673.6370078740158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470</Words>
  <Application>WPS 演示</Application>
  <PresentationFormat>宽屏</PresentationFormat>
  <Paragraphs>90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24" baseType="lpstr">
      <vt:lpstr>Arial</vt:lpstr>
      <vt:lpstr>宋体</vt:lpstr>
      <vt:lpstr>Wingdings</vt:lpstr>
      <vt:lpstr>Times New Roman</vt:lpstr>
      <vt:lpstr>Microsoft YaHei</vt:lpstr>
      <vt:lpstr>楷体</vt:lpstr>
      <vt:lpstr>SimHei</vt:lpstr>
      <vt:lpstr>微软雅黑</vt:lpstr>
      <vt:lpstr>Arial Unicode MS</vt:lpstr>
      <vt:lpstr>等线 Light</vt:lpstr>
      <vt:lpstr>等线</vt:lpstr>
      <vt:lpstr>Calibri</vt:lpstr>
      <vt:lpstr>Office 主题​​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huawei</cp:lastModifiedBy>
  <cp:revision>133</cp:revision>
  <dcterms:created xsi:type="dcterms:W3CDTF">2025-06-27T03:02:00Z</dcterms:created>
  <dcterms:modified xsi:type="dcterms:W3CDTF">2025-06-27T03:02:00Z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2052-12.8.2.1119</vt:lpwstr>
  </property>
  <property fmtid="{D5CDD505-2E9C-101B-9397-08002B2CF9AE}" pid="3" name="KSOTemplateUUID">
    <vt:lpwstr>v1.0_mb_YFc6q+HctIANJrpWT950vA==</vt:lpwstr>
  </property>
  <property fmtid="{D5CDD505-2E9C-101B-9397-08002B2CF9AE}" pid="4" name="ICV">
    <vt:lpwstr>C96FBDE9B394FDE4A8095E68BE6213FE_43</vt:lpwstr>
  </property>
</Properties>
</file>